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3" d="100"/>
          <a:sy n="103" d="100"/>
        </p:scale>
        <p:origin x="126"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ABD82-0324-4019-A260-30511E9529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6C36617-834F-4EFA-BDBB-E5303DF339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413DEC-00BB-4EA3-A425-02BC66338E56}"/>
              </a:ext>
            </a:extLst>
          </p:cNvPr>
          <p:cNvSpPr>
            <a:spLocks noGrp="1"/>
          </p:cNvSpPr>
          <p:nvPr>
            <p:ph type="dt" sz="half" idx="10"/>
          </p:nvPr>
        </p:nvSpPr>
        <p:spPr/>
        <p:txBody>
          <a:bodyPr/>
          <a:lstStyle/>
          <a:p>
            <a:fld id="{EB9D6BC9-0575-4D6F-934B-D91382BD7373}" type="datetimeFigureOut">
              <a:rPr lang="en-US" smtClean="0"/>
              <a:t>3/20/2018</a:t>
            </a:fld>
            <a:endParaRPr lang="en-US"/>
          </a:p>
        </p:txBody>
      </p:sp>
      <p:sp>
        <p:nvSpPr>
          <p:cNvPr id="5" name="Footer Placeholder 4">
            <a:extLst>
              <a:ext uri="{FF2B5EF4-FFF2-40B4-BE49-F238E27FC236}">
                <a16:creationId xmlns:a16="http://schemas.microsoft.com/office/drawing/2014/main" id="{FAD48D39-94BF-47A1-B035-1FEA4B916F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E508DA-37CC-4037-91AE-CDD92ABC4DD5}"/>
              </a:ext>
            </a:extLst>
          </p:cNvPr>
          <p:cNvSpPr>
            <a:spLocks noGrp="1"/>
          </p:cNvSpPr>
          <p:nvPr>
            <p:ph type="sldNum" sz="quarter" idx="12"/>
          </p:nvPr>
        </p:nvSpPr>
        <p:spPr/>
        <p:txBody>
          <a:bodyPr/>
          <a:lstStyle/>
          <a:p>
            <a:fld id="{85EA675F-562D-4F7A-893C-12CEC0363E08}" type="slidenum">
              <a:rPr lang="en-US" smtClean="0"/>
              <a:t>‹#›</a:t>
            </a:fld>
            <a:endParaRPr lang="en-US"/>
          </a:p>
        </p:txBody>
      </p:sp>
    </p:spTree>
    <p:extLst>
      <p:ext uri="{BB962C8B-B14F-4D97-AF65-F5344CB8AC3E}">
        <p14:creationId xmlns:p14="http://schemas.microsoft.com/office/powerpoint/2010/main" val="2996308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91E4F-C9FC-49BB-89FD-00C12F70CC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2D9C8C-52EF-4E23-9174-BF4D76FA662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1FC663-3228-49C7-8C76-3CE94EEC96FE}"/>
              </a:ext>
            </a:extLst>
          </p:cNvPr>
          <p:cNvSpPr>
            <a:spLocks noGrp="1"/>
          </p:cNvSpPr>
          <p:nvPr>
            <p:ph type="dt" sz="half" idx="10"/>
          </p:nvPr>
        </p:nvSpPr>
        <p:spPr/>
        <p:txBody>
          <a:bodyPr/>
          <a:lstStyle/>
          <a:p>
            <a:fld id="{EB9D6BC9-0575-4D6F-934B-D91382BD7373}" type="datetimeFigureOut">
              <a:rPr lang="en-US" smtClean="0"/>
              <a:t>3/20/2018</a:t>
            </a:fld>
            <a:endParaRPr lang="en-US"/>
          </a:p>
        </p:txBody>
      </p:sp>
      <p:sp>
        <p:nvSpPr>
          <p:cNvPr id="5" name="Footer Placeholder 4">
            <a:extLst>
              <a:ext uri="{FF2B5EF4-FFF2-40B4-BE49-F238E27FC236}">
                <a16:creationId xmlns:a16="http://schemas.microsoft.com/office/drawing/2014/main" id="{E02EF46E-AAE1-4710-9D8F-03F0935F66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C3237D-74B7-42B7-8025-14DA2F8D5477}"/>
              </a:ext>
            </a:extLst>
          </p:cNvPr>
          <p:cNvSpPr>
            <a:spLocks noGrp="1"/>
          </p:cNvSpPr>
          <p:nvPr>
            <p:ph type="sldNum" sz="quarter" idx="12"/>
          </p:nvPr>
        </p:nvSpPr>
        <p:spPr/>
        <p:txBody>
          <a:bodyPr/>
          <a:lstStyle/>
          <a:p>
            <a:fld id="{85EA675F-562D-4F7A-893C-12CEC0363E08}" type="slidenum">
              <a:rPr lang="en-US" smtClean="0"/>
              <a:t>‹#›</a:t>
            </a:fld>
            <a:endParaRPr lang="en-US"/>
          </a:p>
        </p:txBody>
      </p:sp>
    </p:spTree>
    <p:extLst>
      <p:ext uri="{BB962C8B-B14F-4D97-AF65-F5344CB8AC3E}">
        <p14:creationId xmlns:p14="http://schemas.microsoft.com/office/powerpoint/2010/main" val="2272902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539E0E-E80F-4DD4-A9A4-A4A76103BD5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3D2EFA-69E3-4236-9782-5AC77D9B7A4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EB0511-9C0C-4DCF-878B-038EBDD549EA}"/>
              </a:ext>
            </a:extLst>
          </p:cNvPr>
          <p:cNvSpPr>
            <a:spLocks noGrp="1"/>
          </p:cNvSpPr>
          <p:nvPr>
            <p:ph type="dt" sz="half" idx="10"/>
          </p:nvPr>
        </p:nvSpPr>
        <p:spPr/>
        <p:txBody>
          <a:bodyPr/>
          <a:lstStyle/>
          <a:p>
            <a:fld id="{EB9D6BC9-0575-4D6F-934B-D91382BD7373}" type="datetimeFigureOut">
              <a:rPr lang="en-US" smtClean="0"/>
              <a:t>3/20/2018</a:t>
            </a:fld>
            <a:endParaRPr lang="en-US"/>
          </a:p>
        </p:txBody>
      </p:sp>
      <p:sp>
        <p:nvSpPr>
          <p:cNvPr id="5" name="Footer Placeholder 4">
            <a:extLst>
              <a:ext uri="{FF2B5EF4-FFF2-40B4-BE49-F238E27FC236}">
                <a16:creationId xmlns:a16="http://schemas.microsoft.com/office/drawing/2014/main" id="{A3085E68-2917-4A82-8911-9E06CBE52D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B96079-1AF9-4051-9A04-E1F017755431}"/>
              </a:ext>
            </a:extLst>
          </p:cNvPr>
          <p:cNvSpPr>
            <a:spLocks noGrp="1"/>
          </p:cNvSpPr>
          <p:nvPr>
            <p:ph type="sldNum" sz="quarter" idx="12"/>
          </p:nvPr>
        </p:nvSpPr>
        <p:spPr/>
        <p:txBody>
          <a:bodyPr/>
          <a:lstStyle/>
          <a:p>
            <a:fld id="{85EA675F-562D-4F7A-893C-12CEC0363E08}" type="slidenum">
              <a:rPr lang="en-US" smtClean="0"/>
              <a:t>‹#›</a:t>
            </a:fld>
            <a:endParaRPr lang="en-US"/>
          </a:p>
        </p:txBody>
      </p:sp>
    </p:spTree>
    <p:extLst>
      <p:ext uri="{BB962C8B-B14F-4D97-AF65-F5344CB8AC3E}">
        <p14:creationId xmlns:p14="http://schemas.microsoft.com/office/powerpoint/2010/main" val="3149251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0E46B-B6BB-42AF-A21D-5B367AB712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E0670A-B548-4989-80D1-5942CA9D392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0DAB6E-C3AE-4705-AE3C-8EF86A923D4A}"/>
              </a:ext>
            </a:extLst>
          </p:cNvPr>
          <p:cNvSpPr>
            <a:spLocks noGrp="1"/>
          </p:cNvSpPr>
          <p:nvPr>
            <p:ph type="dt" sz="half" idx="10"/>
          </p:nvPr>
        </p:nvSpPr>
        <p:spPr/>
        <p:txBody>
          <a:bodyPr/>
          <a:lstStyle/>
          <a:p>
            <a:fld id="{EB9D6BC9-0575-4D6F-934B-D91382BD7373}" type="datetimeFigureOut">
              <a:rPr lang="en-US" smtClean="0"/>
              <a:t>3/20/2018</a:t>
            </a:fld>
            <a:endParaRPr lang="en-US"/>
          </a:p>
        </p:txBody>
      </p:sp>
      <p:sp>
        <p:nvSpPr>
          <p:cNvPr id="5" name="Footer Placeholder 4">
            <a:extLst>
              <a:ext uri="{FF2B5EF4-FFF2-40B4-BE49-F238E27FC236}">
                <a16:creationId xmlns:a16="http://schemas.microsoft.com/office/drawing/2014/main" id="{CE728A8F-639A-438C-8043-F10CBD7FB8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3AAAB8-F5EA-443E-B1AB-AC05A79F35AE}"/>
              </a:ext>
            </a:extLst>
          </p:cNvPr>
          <p:cNvSpPr>
            <a:spLocks noGrp="1"/>
          </p:cNvSpPr>
          <p:nvPr>
            <p:ph type="sldNum" sz="quarter" idx="12"/>
          </p:nvPr>
        </p:nvSpPr>
        <p:spPr/>
        <p:txBody>
          <a:bodyPr/>
          <a:lstStyle/>
          <a:p>
            <a:fld id="{85EA675F-562D-4F7A-893C-12CEC0363E08}" type="slidenum">
              <a:rPr lang="en-US" smtClean="0"/>
              <a:t>‹#›</a:t>
            </a:fld>
            <a:endParaRPr lang="en-US"/>
          </a:p>
        </p:txBody>
      </p:sp>
    </p:spTree>
    <p:extLst>
      <p:ext uri="{BB962C8B-B14F-4D97-AF65-F5344CB8AC3E}">
        <p14:creationId xmlns:p14="http://schemas.microsoft.com/office/powerpoint/2010/main" val="880396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109DA-4C59-4DBE-A115-8AE94CCD04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AF2047-20E8-456C-96E4-F0F9853E0C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03AB73D-95C8-4FC6-B079-2EC3B579D2FC}"/>
              </a:ext>
            </a:extLst>
          </p:cNvPr>
          <p:cNvSpPr>
            <a:spLocks noGrp="1"/>
          </p:cNvSpPr>
          <p:nvPr>
            <p:ph type="dt" sz="half" idx="10"/>
          </p:nvPr>
        </p:nvSpPr>
        <p:spPr/>
        <p:txBody>
          <a:bodyPr/>
          <a:lstStyle/>
          <a:p>
            <a:fld id="{EB9D6BC9-0575-4D6F-934B-D91382BD7373}" type="datetimeFigureOut">
              <a:rPr lang="en-US" smtClean="0"/>
              <a:t>3/20/2018</a:t>
            </a:fld>
            <a:endParaRPr lang="en-US"/>
          </a:p>
        </p:txBody>
      </p:sp>
      <p:sp>
        <p:nvSpPr>
          <p:cNvPr id="5" name="Footer Placeholder 4">
            <a:extLst>
              <a:ext uri="{FF2B5EF4-FFF2-40B4-BE49-F238E27FC236}">
                <a16:creationId xmlns:a16="http://schemas.microsoft.com/office/drawing/2014/main" id="{C5CC46E8-7DD7-49EE-891B-4AD6B6D289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7122D9-6EF0-4217-8C26-F0EA5AE35A7C}"/>
              </a:ext>
            </a:extLst>
          </p:cNvPr>
          <p:cNvSpPr>
            <a:spLocks noGrp="1"/>
          </p:cNvSpPr>
          <p:nvPr>
            <p:ph type="sldNum" sz="quarter" idx="12"/>
          </p:nvPr>
        </p:nvSpPr>
        <p:spPr/>
        <p:txBody>
          <a:bodyPr/>
          <a:lstStyle/>
          <a:p>
            <a:fld id="{85EA675F-562D-4F7A-893C-12CEC0363E08}" type="slidenum">
              <a:rPr lang="en-US" smtClean="0"/>
              <a:t>‹#›</a:t>
            </a:fld>
            <a:endParaRPr lang="en-US"/>
          </a:p>
        </p:txBody>
      </p:sp>
    </p:spTree>
    <p:extLst>
      <p:ext uri="{BB962C8B-B14F-4D97-AF65-F5344CB8AC3E}">
        <p14:creationId xmlns:p14="http://schemas.microsoft.com/office/powerpoint/2010/main" val="3489122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BEABC-1373-4165-912D-3758A16EE1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8594C7-A5E3-4BCD-B515-B12D649BD8F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12A5FC-DED4-443A-A310-0287466084A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DA0472-7B63-465F-B3F1-94FAAADE322B}"/>
              </a:ext>
            </a:extLst>
          </p:cNvPr>
          <p:cNvSpPr>
            <a:spLocks noGrp="1"/>
          </p:cNvSpPr>
          <p:nvPr>
            <p:ph type="dt" sz="half" idx="10"/>
          </p:nvPr>
        </p:nvSpPr>
        <p:spPr/>
        <p:txBody>
          <a:bodyPr/>
          <a:lstStyle/>
          <a:p>
            <a:fld id="{EB9D6BC9-0575-4D6F-934B-D91382BD7373}" type="datetimeFigureOut">
              <a:rPr lang="en-US" smtClean="0"/>
              <a:t>3/20/2018</a:t>
            </a:fld>
            <a:endParaRPr lang="en-US"/>
          </a:p>
        </p:txBody>
      </p:sp>
      <p:sp>
        <p:nvSpPr>
          <p:cNvPr id="6" name="Footer Placeholder 5">
            <a:extLst>
              <a:ext uri="{FF2B5EF4-FFF2-40B4-BE49-F238E27FC236}">
                <a16:creationId xmlns:a16="http://schemas.microsoft.com/office/drawing/2014/main" id="{83A15F18-5D14-48C9-BBC3-20689B941BD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9AE1DD-D3AF-4046-9998-7F7A58C400B2}"/>
              </a:ext>
            </a:extLst>
          </p:cNvPr>
          <p:cNvSpPr>
            <a:spLocks noGrp="1"/>
          </p:cNvSpPr>
          <p:nvPr>
            <p:ph type="sldNum" sz="quarter" idx="12"/>
          </p:nvPr>
        </p:nvSpPr>
        <p:spPr/>
        <p:txBody>
          <a:bodyPr/>
          <a:lstStyle/>
          <a:p>
            <a:fld id="{85EA675F-562D-4F7A-893C-12CEC0363E08}" type="slidenum">
              <a:rPr lang="en-US" smtClean="0"/>
              <a:t>‹#›</a:t>
            </a:fld>
            <a:endParaRPr lang="en-US"/>
          </a:p>
        </p:txBody>
      </p:sp>
    </p:spTree>
    <p:extLst>
      <p:ext uri="{BB962C8B-B14F-4D97-AF65-F5344CB8AC3E}">
        <p14:creationId xmlns:p14="http://schemas.microsoft.com/office/powerpoint/2010/main" val="3814351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DEB435-14A0-40F2-ADBC-054F06B14B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01264C-F678-421E-9845-DCA2F0FC62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42D4038-44CD-4E18-9BC3-CB443936B4F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02445CB-46B9-49F1-8057-DBF9D06CDF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7240158-2141-409B-81D1-533612B1745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594AAD-6FC2-4882-8007-DA9EEC0E5F9B}"/>
              </a:ext>
            </a:extLst>
          </p:cNvPr>
          <p:cNvSpPr>
            <a:spLocks noGrp="1"/>
          </p:cNvSpPr>
          <p:nvPr>
            <p:ph type="dt" sz="half" idx="10"/>
          </p:nvPr>
        </p:nvSpPr>
        <p:spPr/>
        <p:txBody>
          <a:bodyPr/>
          <a:lstStyle/>
          <a:p>
            <a:fld id="{EB9D6BC9-0575-4D6F-934B-D91382BD7373}" type="datetimeFigureOut">
              <a:rPr lang="en-US" smtClean="0"/>
              <a:t>3/20/2018</a:t>
            </a:fld>
            <a:endParaRPr lang="en-US"/>
          </a:p>
        </p:txBody>
      </p:sp>
      <p:sp>
        <p:nvSpPr>
          <p:cNvPr id="8" name="Footer Placeholder 7">
            <a:extLst>
              <a:ext uri="{FF2B5EF4-FFF2-40B4-BE49-F238E27FC236}">
                <a16:creationId xmlns:a16="http://schemas.microsoft.com/office/drawing/2014/main" id="{34EECE39-FF42-4E6E-AC03-FF2A2BD0A7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75BDD4D-5FF4-4133-8C13-BB1935BC1F92}"/>
              </a:ext>
            </a:extLst>
          </p:cNvPr>
          <p:cNvSpPr>
            <a:spLocks noGrp="1"/>
          </p:cNvSpPr>
          <p:nvPr>
            <p:ph type="sldNum" sz="quarter" idx="12"/>
          </p:nvPr>
        </p:nvSpPr>
        <p:spPr/>
        <p:txBody>
          <a:bodyPr/>
          <a:lstStyle/>
          <a:p>
            <a:fld id="{85EA675F-562D-4F7A-893C-12CEC0363E08}" type="slidenum">
              <a:rPr lang="en-US" smtClean="0"/>
              <a:t>‹#›</a:t>
            </a:fld>
            <a:endParaRPr lang="en-US"/>
          </a:p>
        </p:txBody>
      </p:sp>
    </p:spTree>
    <p:extLst>
      <p:ext uri="{BB962C8B-B14F-4D97-AF65-F5344CB8AC3E}">
        <p14:creationId xmlns:p14="http://schemas.microsoft.com/office/powerpoint/2010/main" val="2401324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E5D8F-A6EB-4F61-B674-52F53B77D7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2C40ED-0E7A-4CC6-A770-A0DE67FD048E}"/>
              </a:ext>
            </a:extLst>
          </p:cNvPr>
          <p:cNvSpPr>
            <a:spLocks noGrp="1"/>
          </p:cNvSpPr>
          <p:nvPr>
            <p:ph type="dt" sz="half" idx="10"/>
          </p:nvPr>
        </p:nvSpPr>
        <p:spPr/>
        <p:txBody>
          <a:bodyPr/>
          <a:lstStyle/>
          <a:p>
            <a:fld id="{EB9D6BC9-0575-4D6F-934B-D91382BD7373}" type="datetimeFigureOut">
              <a:rPr lang="en-US" smtClean="0"/>
              <a:t>3/20/2018</a:t>
            </a:fld>
            <a:endParaRPr lang="en-US"/>
          </a:p>
        </p:txBody>
      </p:sp>
      <p:sp>
        <p:nvSpPr>
          <p:cNvPr id="4" name="Footer Placeholder 3">
            <a:extLst>
              <a:ext uri="{FF2B5EF4-FFF2-40B4-BE49-F238E27FC236}">
                <a16:creationId xmlns:a16="http://schemas.microsoft.com/office/drawing/2014/main" id="{DB2F2D58-8F69-458A-ABC3-DEF8C364D0E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8410CF-7F70-4288-94C9-C9E661725F7B}"/>
              </a:ext>
            </a:extLst>
          </p:cNvPr>
          <p:cNvSpPr>
            <a:spLocks noGrp="1"/>
          </p:cNvSpPr>
          <p:nvPr>
            <p:ph type="sldNum" sz="quarter" idx="12"/>
          </p:nvPr>
        </p:nvSpPr>
        <p:spPr/>
        <p:txBody>
          <a:bodyPr/>
          <a:lstStyle/>
          <a:p>
            <a:fld id="{85EA675F-562D-4F7A-893C-12CEC0363E08}" type="slidenum">
              <a:rPr lang="en-US" smtClean="0"/>
              <a:t>‹#›</a:t>
            </a:fld>
            <a:endParaRPr lang="en-US"/>
          </a:p>
        </p:txBody>
      </p:sp>
    </p:spTree>
    <p:extLst>
      <p:ext uri="{BB962C8B-B14F-4D97-AF65-F5344CB8AC3E}">
        <p14:creationId xmlns:p14="http://schemas.microsoft.com/office/powerpoint/2010/main" val="3838058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F7C326-2FD5-4C76-869D-36DE5D3B9584}"/>
              </a:ext>
            </a:extLst>
          </p:cNvPr>
          <p:cNvSpPr>
            <a:spLocks noGrp="1"/>
          </p:cNvSpPr>
          <p:nvPr>
            <p:ph type="dt" sz="half" idx="10"/>
          </p:nvPr>
        </p:nvSpPr>
        <p:spPr/>
        <p:txBody>
          <a:bodyPr/>
          <a:lstStyle/>
          <a:p>
            <a:fld id="{EB9D6BC9-0575-4D6F-934B-D91382BD7373}" type="datetimeFigureOut">
              <a:rPr lang="en-US" smtClean="0"/>
              <a:t>3/20/2018</a:t>
            </a:fld>
            <a:endParaRPr lang="en-US"/>
          </a:p>
        </p:txBody>
      </p:sp>
      <p:sp>
        <p:nvSpPr>
          <p:cNvPr id="3" name="Footer Placeholder 2">
            <a:extLst>
              <a:ext uri="{FF2B5EF4-FFF2-40B4-BE49-F238E27FC236}">
                <a16:creationId xmlns:a16="http://schemas.microsoft.com/office/drawing/2014/main" id="{25E7646C-2E01-4039-B7FB-CF16D1E0B01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9F0F5F-8E82-49AE-9DF0-B14BF8ACA603}"/>
              </a:ext>
            </a:extLst>
          </p:cNvPr>
          <p:cNvSpPr>
            <a:spLocks noGrp="1"/>
          </p:cNvSpPr>
          <p:nvPr>
            <p:ph type="sldNum" sz="quarter" idx="12"/>
          </p:nvPr>
        </p:nvSpPr>
        <p:spPr/>
        <p:txBody>
          <a:bodyPr/>
          <a:lstStyle/>
          <a:p>
            <a:fld id="{85EA675F-562D-4F7A-893C-12CEC0363E08}" type="slidenum">
              <a:rPr lang="en-US" smtClean="0"/>
              <a:t>‹#›</a:t>
            </a:fld>
            <a:endParaRPr lang="en-US"/>
          </a:p>
        </p:txBody>
      </p:sp>
    </p:spTree>
    <p:extLst>
      <p:ext uri="{BB962C8B-B14F-4D97-AF65-F5344CB8AC3E}">
        <p14:creationId xmlns:p14="http://schemas.microsoft.com/office/powerpoint/2010/main" val="510697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77D29-B9B1-4150-8126-84457B8140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A9DBD0-8722-4086-96F9-1A4DBB2E33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9DF163-5ACA-4096-AA22-735B4B5C03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7609A6C-2BEA-4618-ACC4-A7C9C640B9AE}"/>
              </a:ext>
            </a:extLst>
          </p:cNvPr>
          <p:cNvSpPr>
            <a:spLocks noGrp="1"/>
          </p:cNvSpPr>
          <p:nvPr>
            <p:ph type="dt" sz="half" idx="10"/>
          </p:nvPr>
        </p:nvSpPr>
        <p:spPr/>
        <p:txBody>
          <a:bodyPr/>
          <a:lstStyle/>
          <a:p>
            <a:fld id="{EB9D6BC9-0575-4D6F-934B-D91382BD7373}" type="datetimeFigureOut">
              <a:rPr lang="en-US" smtClean="0"/>
              <a:t>3/20/2018</a:t>
            </a:fld>
            <a:endParaRPr lang="en-US"/>
          </a:p>
        </p:txBody>
      </p:sp>
      <p:sp>
        <p:nvSpPr>
          <p:cNvPr id="6" name="Footer Placeholder 5">
            <a:extLst>
              <a:ext uri="{FF2B5EF4-FFF2-40B4-BE49-F238E27FC236}">
                <a16:creationId xmlns:a16="http://schemas.microsoft.com/office/drawing/2014/main" id="{77CB017E-094A-4C15-BFBA-52C5674428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1FBE41-AF6E-4CA1-B209-27F93F5FD4B9}"/>
              </a:ext>
            </a:extLst>
          </p:cNvPr>
          <p:cNvSpPr>
            <a:spLocks noGrp="1"/>
          </p:cNvSpPr>
          <p:nvPr>
            <p:ph type="sldNum" sz="quarter" idx="12"/>
          </p:nvPr>
        </p:nvSpPr>
        <p:spPr/>
        <p:txBody>
          <a:bodyPr/>
          <a:lstStyle/>
          <a:p>
            <a:fld id="{85EA675F-562D-4F7A-893C-12CEC0363E08}" type="slidenum">
              <a:rPr lang="en-US" smtClean="0"/>
              <a:t>‹#›</a:t>
            </a:fld>
            <a:endParaRPr lang="en-US"/>
          </a:p>
        </p:txBody>
      </p:sp>
    </p:spTree>
    <p:extLst>
      <p:ext uri="{BB962C8B-B14F-4D97-AF65-F5344CB8AC3E}">
        <p14:creationId xmlns:p14="http://schemas.microsoft.com/office/powerpoint/2010/main" val="3915096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90770-1DCA-4579-9C66-7F55F6921B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ADF732C-1C2E-4730-A432-63B81376EA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54B1F8E-F3D3-4807-AD38-85A0CC3A5C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CC743A-DD94-4DA3-8A68-70E129B2ECEF}"/>
              </a:ext>
            </a:extLst>
          </p:cNvPr>
          <p:cNvSpPr>
            <a:spLocks noGrp="1"/>
          </p:cNvSpPr>
          <p:nvPr>
            <p:ph type="dt" sz="half" idx="10"/>
          </p:nvPr>
        </p:nvSpPr>
        <p:spPr/>
        <p:txBody>
          <a:bodyPr/>
          <a:lstStyle/>
          <a:p>
            <a:fld id="{EB9D6BC9-0575-4D6F-934B-D91382BD7373}" type="datetimeFigureOut">
              <a:rPr lang="en-US" smtClean="0"/>
              <a:t>3/20/2018</a:t>
            </a:fld>
            <a:endParaRPr lang="en-US"/>
          </a:p>
        </p:txBody>
      </p:sp>
      <p:sp>
        <p:nvSpPr>
          <p:cNvPr id="6" name="Footer Placeholder 5">
            <a:extLst>
              <a:ext uri="{FF2B5EF4-FFF2-40B4-BE49-F238E27FC236}">
                <a16:creationId xmlns:a16="http://schemas.microsoft.com/office/drawing/2014/main" id="{C6A1E521-E896-4432-9C7D-AEBC63E659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E834CD-8ABE-4471-A8B2-C3101F4D86A6}"/>
              </a:ext>
            </a:extLst>
          </p:cNvPr>
          <p:cNvSpPr>
            <a:spLocks noGrp="1"/>
          </p:cNvSpPr>
          <p:nvPr>
            <p:ph type="sldNum" sz="quarter" idx="12"/>
          </p:nvPr>
        </p:nvSpPr>
        <p:spPr/>
        <p:txBody>
          <a:bodyPr/>
          <a:lstStyle/>
          <a:p>
            <a:fld id="{85EA675F-562D-4F7A-893C-12CEC0363E08}" type="slidenum">
              <a:rPr lang="en-US" smtClean="0"/>
              <a:t>‹#›</a:t>
            </a:fld>
            <a:endParaRPr lang="en-US"/>
          </a:p>
        </p:txBody>
      </p:sp>
    </p:spTree>
    <p:extLst>
      <p:ext uri="{BB962C8B-B14F-4D97-AF65-F5344CB8AC3E}">
        <p14:creationId xmlns:p14="http://schemas.microsoft.com/office/powerpoint/2010/main" val="216365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5C2A43-565D-4428-94AF-69F1E64B0D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E42CED-186D-482B-A7C5-25A69E9495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84DFEC-525B-4297-A7C0-2936F839F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9D6BC9-0575-4D6F-934B-D91382BD7373}" type="datetimeFigureOut">
              <a:rPr lang="en-US" smtClean="0"/>
              <a:t>3/20/2018</a:t>
            </a:fld>
            <a:endParaRPr lang="en-US"/>
          </a:p>
        </p:txBody>
      </p:sp>
      <p:sp>
        <p:nvSpPr>
          <p:cNvPr id="5" name="Footer Placeholder 4">
            <a:extLst>
              <a:ext uri="{FF2B5EF4-FFF2-40B4-BE49-F238E27FC236}">
                <a16:creationId xmlns:a16="http://schemas.microsoft.com/office/drawing/2014/main" id="{FF0F11B7-716B-45EA-A86B-87068262DA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212EAF-96B6-4F5D-926B-2BFE32C3C1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EA675F-562D-4F7A-893C-12CEC0363E08}" type="slidenum">
              <a:rPr lang="en-US" smtClean="0"/>
              <a:t>‹#›</a:t>
            </a:fld>
            <a:endParaRPr lang="en-US"/>
          </a:p>
        </p:txBody>
      </p:sp>
    </p:spTree>
    <p:extLst>
      <p:ext uri="{BB962C8B-B14F-4D97-AF65-F5344CB8AC3E}">
        <p14:creationId xmlns:p14="http://schemas.microsoft.com/office/powerpoint/2010/main" val="246256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CB692-2AC9-4472-B0A7-7872277123E4}"/>
              </a:ext>
            </a:extLst>
          </p:cNvPr>
          <p:cNvSpPr>
            <a:spLocks noGrp="1"/>
          </p:cNvSpPr>
          <p:nvPr>
            <p:ph type="ctrTitle"/>
          </p:nvPr>
        </p:nvSpPr>
        <p:spPr>
          <a:xfrm>
            <a:off x="609600" y="2369974"/>
            <a:ext cx="10972800" cy="1130657"/>
          </a:xfrm>
        </p:spPr>
        <p:txBody>
          <a:bodyPr/>
          <a:lstStyle/>
          <a:p>
            <a:r>
              <a:rPr lang="en-US" dirty="0"/>
              <a:t>How to Apply to a Student Position</a:t>
            </a:r>
          </a:p>
        </p:txBody>
      </p:sp>
      <p:sp>
        <p:nvSpPr>
          <p:cNvPr id="3" name="Subtitle 2">
            <a:extLst>
              <a:ext uri="{FF2B5EF4-FFF2-40B4-BE49-F238E27FC236}">
                <a16:creationId xmlns:a16="http://schemas.microsoft.com/office/drawing/2014/main" id="{160BFF98-2A97-4100-B89C-944BC4878583}"/>
              </a:ext>
            </a:extLst>
          </p:cNvPr>
          <p:cNvSpPr>
            <a:spLocks noGrp="1"/>
          </p:cNvSpPr>
          <p:nvPr>
            <p:ph type="subTitle" idx="1"/>
          </p:nvPr>
        </p:nvSpPr>
        <p:spPr/>
        <p:txBody>
          <a:bodyPr>
            <a:normAutofit/>
          </a:bodyPr>
          <a:lstStyle/>
          <a:p>
            <a:r>
              <a:rPr lang="en-US" sz="2000" dirty="0">
                <a:latin typeface="+mj-lt"/>
              </a:rPr>
              <a:t>Step by step instructions on how to apply to a position on the ECU Jobs website</a:t>
            </a:r>
          </a:p>
        </p:txBody>
      </p:sp>
    </p:spTree>
    <p:extLst>
      <p:ext uri="{BB962C8B-B14F-4D97-AF65-F5344CB8AC3E}">
        <p14:creationId xmlns:p14="http://schemas.microsoft.com/office/powerpoint/2010/main" val="1500711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99670-AB4E-44F3-9444-5CF7DEBA768D}"/>
              </a:ext>
            </a:extLst>
          </p:cNvPr>
          <p:cNvSpPr>
            <a:spLocks noGrp="1"/>
          </p:cNvSpPr>
          <p:nvPr>
            <p:ph type="title"/>
          </p:nvPr>
        </p:nvSpPr>
        <p:spPr/>
        <p:txBody>
          <a:bodyPr>
            <a:normAutofit/>
          </a:bodyPr>
          <a:lstStyle/>
          <a:p>
            <a:r>
              <a:rPr lang="en-US" sz="2000" dirty="0"/>
              <a:t>Go to jobs.ecu.edu. Then, select “Create Account” to create an account online. </a:t>
            </a:r>
          </a:p>
        </p:txBody>
      </p:sp>
      <p:pic>
        <p:nvPicPr>
          <p:cNvPr id="4" name="Content Placeholder 3">
            <a:extLst>
              <a:ext uri="{FF2B5EF4-FFF2-40B4-BE49-F238E27FC236}">
                <a16:creationId xmlns:a16="http://schemas.microsoft.com/office/drawing/2014/main" id="{FB1481D8-568A-4097-9D4A-79D8939E670F}"/>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8628" y="1228475"/>
            <a:ext cx="11014744" cy="5343787"/>
          </a:xfrm>
          <a:prstGeom prst="rect">
            <a:avLst/>
          </a:prstGeom>
        </p:spPr>
      </p:pic>
      <p:sp>
        <p:nvSpPr>
          <p:cNvPr id="5" name="Arrow: Right 4">
            <a:extLst>
              <a:ext uri="{FF2B5EF4-FFF2-40B4-BE49-F238E27FC236}">
                <a16:creationId xmlns:a16="http://schemas.microsoft.com/office/drawing/2014/main" id="{253B9FF8-024D-4783-B51E-EBDFBF0CE42B}"/>
              </a:ext>
            </a:extLst>
          </p:cNvPr>
          <p:cNvSpPr/>
          <p:nvPr/>
        </p:nvSpPr>
        <p:spPr>
          <a:xfrm rot="9039425">
            <a:off x="1711823" y="1680669"/>
            <a:ext cx="1177644" cy="396816"/>
          </a:xfrm>
          <a:prstGeom prst="rightArrow">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792988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F59C8-A76E-4FDE-970E-4CCBF760CCAD}"/>
              </a:ext>
            </a:extLst>
          </p:cNvPr>
          <p:cNvSpPr>
            <a:spLocks noGrp="1"/>
          </p:cNvSpPr>
          <p:nvPr>
            <p:ph type="title"/>
          </p:nvPr>
        </p:nvSpPr>
        <p:spPr>
          <a:xfrm>
            <a:off x="891073" y="122808"/>
            <a:ext cx="10515600" cy="1584973"/>
          </a:xfrm>
        </p:spPr>
        <p:txBody>
          <a:bodyPr>
            <a:normAutofit/>
          </a:bodyPr>
          <a:lstStyle/>
          <a:p>
            <a:r>
              <a:rPr lang="en-US" sz="2000" dirty="0"/>
              <a:t>You will be taken to the page below. Select an option to create an account and follow the steps to have your account created. </a:t>
            </a:r>
          </a:p>
        </p:txBody>
      </p:sp>
      <p:pic>
        <p:nvPicPr>
          <p:cNvPr id="4" name="Content Placeholder 3">
            <a:extLst>
              <a:ext uri="{FF2B5EF4-FFF2-40B4-BE49-F238E27FC236}">
                <a16:creationId xmlns:a16="http://schemas.microsoft.com/office/drawing/2014/main" id="{4E83A7DA-81C8-4931-BEEE-349C4BC6E08A}"/>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927" y="1595536"/>
            <a:ext cx="11793893" cy="4599992"/>
          </a:xfrm>
          <a:prstGeom prst="rect">
            <a:avLst/>
          </a:prstGeom>
        </p:spPr>
      </p:pic>
      <p:sp>
        <p:nvSpPr>
          <p:cNvPr id="5" name="Arrow: Right 4">
            <a:extLst>
              <a:ext uri="{FF2B5EF4-FFF2-40B4-BE49-F238E27FC236}">
                <a16:creationId xmlns:a16="http://schemas.microsoft.com/office/drawing/2014/main" id="{B55950A1-EF5B-4B19-84B1-84D0399C442B}"/>
              </a:ext>
            </a:extLst>
          </p:cNvPr>
          <p:cNvSpPr/>
          <p:nvPr/>
        </p:nvSpPr>
        <p:spPr>
          <a:xfrm rot="9039425">
            <a:off x="6526419" y="3668089"/>
            <a:ext cx="1177644" cy="396816"/>
          </a:xfrm>
          <a:prstGeom prst="rightArrow">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498644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B9076-2B6C-4598-BC9C-A5C2721FE991}"/>
              </a:ext>
            </a:extLst>
          </p:cNvPr>
          <p:cNvSpPr>
            <a:spLocks noGrp="1"/>
          </p:cNvSpPr>
          <p:nvPr>
            <p:ph type="title"/>
          </p:nvPr>
        </p:nvSpPr>
        <p:spPr>
          <a:xfrm>
            <a:off x="881742" y="168844"/>
            <a:ext cx="10515600" cy="1028215"/>
          </a:xfrm>
        </p:spPr>
        <p:txBody>
          <a:bodyPr>
            <a:normAutofit/>
          </a:bodyPr>
          <a:lstStyle/>
          <a:p>
            <a:r>
              <a:rPr lang="en-US" sz="2000" dirty="0"/>
              <a:t>Once your account is created and you are logged in, select “Search Jobs.”</a:t>
            </a:r>
          </a:p>
        </p:txBody>
      </p:sp>
      <p:pic>
        <p:nvPicPr>
          <p:cNvPr id="4" name="Content Placeholder 3">
            <a:extLst>
              <a:ext uri="{FF2B5EF4-FFF2-40B4-BE49-F238E27FC236}">
                <a16:creationId xmlns:a16="http://schemas.microsoft.com/office/drawing/2014/main" id="{3785E3A8-ED01-40F3-9F7E-6E7B9AFE44C9}"/>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6571" y="979714"/>
            <a:ext cx="11625943" cy="5691674"/>
          </a:xfrm>
          <a:prstGeom prst="rect">
            <a:avLst/>
          </a:prstGeom>
        </p:spPr>
      </p:pic>
      <p:sp>
        <p:nvSpPr>
          <p:cNvPr id="6" name="Arrow: Right 5">
            <a:extLst>
              <a:ext uri="{FF2B5EF4-FFF2-40B4-BE49-F238E27FC236}">
                <a16:creationId xmlns:a16="http://schemas.microsoft.com/office/drawing/2014/main" id="{0A114BF4-4111-4F98-87C2-5C8064EA4A10}"/>
              </a:ext>
            </a:extLst>
          </p:cNvPr>
          <p:cNvSpPr/>
          <p:nvPr/>
        </p:nvSpPr>
        <p:spPr>
          <a:xfrm rot="9039425">
            <a:off x="1422573" y="1148822"/>
            <a:ext cx="1177644" cy="396816"/>
          </a:xfrm>
          <a:prstGeom prst="rightArrow">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549584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8CA735-9F47-490E-9A34-8DB0C8ABBB2B}"/>
              </a:ext>
            </a:extLst>
          </p:cNvPr>
          <p:cNvSpPr>
            <a:spLocks noGrp="1"/>
          </p:cNvSpPr>
          <p:nvPr>
            <p:ph type="title"/>
          </p:nvPr>
        </p:nvSpPr>
        <p:spPr/>
        <p:txBody>
          <a:bodyPr>
            <a:normAutofit/>
          </a:bodyPr>
          <a:lstStyle/>
          <a:p>
            <a:r>
              <a:rPr lang="en-US" sz="2000" dirty="0"/>
              <a:t>To apply to a Self Help or Federal Work Study position, go to the “Position Type” section, select student, and select the purple search button. The search results will show up at the bottom of the page. </a:t>
            </a:r>
          </a:p>
        </p:txBody>
      </p:sp>
      <p:pic>
        <p:nvPicPr>
          <p:cNvPr id="4" name="Content Placeholder 3">
            <a:extLst>
              <a:ext uri="{FF2B5EF4-FFF2-40B4-BE49-F238E27FC236}">
                <a16:creationId xmlns:a16="http://schemas.microsoft.com/office/drawing/2014/main" id="{966FFDED-F08D-4BB5-B8D2-9C1AD1488527}"/>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6740" y="1614196"/>
            <a:ext cx="11018520" cy="4898571"/>
          </a:xfrm>
          <a:prstGeom prst="rect">
            <a:avLst/>
          </a:prstGeom>
        </p:spPr>
      </p:pic>
      <p:sp>
        <p:nvSpPr>
          <p:cNvPr id="6" name="Arrow: Right 5">
            <a:extLst>
              <a:ext uri="{FF2B5EF4-FFF2-40B4-BE49-F238E27FC236}">
                <a16:creationId xmlns:a16="http://schemas.microsoft.com/office/drawing/2014/main" id="{52B5D480-D7BE-42B0-87A0-DC280245A561}"/>
              </a:ext>
            </a:extLst>
          </p:cNvPr>
          <p:cNvSpPr/>
          <p:nvPr/>
        </p:nvSpPr>
        <p:spPr>
          <a:xfrm rot="950814">
            <a:off x="3298026" y="4619812"/>
            <a:ext cx="1177644" cy="396816"/>
          </a:xfrm>
          <a:prstGeom prst="rightArrow">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322111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22E56-3BB3-4E1C-8458-18705319A684}"/>
              </a:ext>
            </a:extLst>
          </p:cNvPr>
          <p:cNvSpPr>
            <a:spLocks noGrp="1"/>
          </p:cNvSpPr>
          <p:nvPr>
            <p:ph type="title"/>
          </p:nvPr>
        </p:nvSpPr>
        <p:spPr/>
        <p:txBody>
          <a:bodyPr>
            <a:normAutofit/>
          </a:bodyPr>
          <a:lstStyle/>
          <a:p>
            <a:r>
              <a:rPr lang="en-US" sz="2000" dirty="0"/>
              <a:t>Select “View Details” under the desired job you wish to apply to. </a:t>
            </a:r>
            <a:r>
              <a:rPr lang="en-US" sz="2000" dirty="0">
                <a:solidFill>
                  <a:srgbClr val="333333"/>
                </a:solidFill>
              </a:rPr>
              <a:t>In order to apply to a Federal Work Study position, students must be qualified and receive a Federal Work Study Award from the ECU Financial Aid Office. </a:t>
            </a:r>
            <a:endParaRPr lang="en-US" sz="2000" dirty="0"/>
          </a:p>
        </p:txBody>
      </p:sp>
      <p:pic>
        <p:nvPicPr>
          <p:cNvPr id="4" name="Content Placeholder 3">
            <a:extLst>
              <a:ext uri="{FF2B5EF4-FFF2-40B4-BE49-F238E27FC236}">
                <a16:creationId xmlns:a16="http://schemas.microsoft.com/office/drawing/2014/main" id="{12C137CC-3A01-453F-8D26-B481A3AEB65D}"/>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6740" y="1502227"/>
            <a:ext cx="11018520" cy="4866623"/>
          </a:xfrm>
          <a:prstGeom prst="rect">
            <a:avLst/>
          </a:prstGeom>
        </p:spPr>
      </p:pic>
      <p:sp>
        <p:nvSpPr>
          <p:cNvPr id="6" name="Arrow: Right 5">
            <a:extLst>
              <a:ext uri="{FF2B5EF4-FFF2-40B4-BE49-F238E27FC236}">
                <a16:creationId xmlns:a16="http://schemas.microsoft.com/office/drawing/2014/main" id="{52EB3B9E-DC91-45E0-9039-9B0FFAA7D2CC}"/>
              </a:ext>
            </a:extLst>
          </p:cNvPr>
          <p:cNvSpPr/>
          <p:nvPr/>
        </p:nvSpPr>
        <p:spPr>
          <a:xfrm rot="7933542">
            <a:off x="3988492" y="2305820"/>
            <a:ext cx="1177644" cy="396816"/>
          </a:xfrm>
          <a:prstGeom prst="rightArrow">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649334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05414-ACFB-44A3-ABA1-3F67DB3A7897}"/>
              </a:ext>
            </a:extLst>
          </p:cNvPr>
          <p:cNvSpPr>
            <a:spLocks noGrp="1"/>
          </p:cNvSpPr>
          <p:nvPr>
            <p:ph type="title"/>
          </p:nvPr>
        </p:nvSpPr>
        <p:spPr/>
        <p:txBody>
          <a:bodyPr>
            <a:normAutofit/>
          </a:bodyPr>
          <a:lstStyle/>
          <a:p>
            <a:r>
              <a:rPr lang="en-US" sz="2000" dirty="0"/>
              <a:t>On the next page, select “Apply for this Job” and follow the steps to apply. </a:t>
            </a:r>
          </a:p>
        </p:txBody>
      </p:sp>
      <p:pic>
        <p:nvPicPr>
          <p:cNvPr id="4" name="Content Placeholder 3">
            <a:extLst>
              <a:ext uri="{FF2B5EF4-FFF2-40B4-BE49-F238E27FC236}">
                <a16:creationId xmlns:a16="http://schemas.microsoft.com/office/drawing/2014/main" id="{85702961-4AEA-4034-89A0-AEB4F08E5C40}"/>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3339" y="2432807"/>
            <a:ext cx="11022300" cy="1995554"/>
          </a:xfrm>
          <a:prstGeom prst="rect">
            <a:avLst/>
          </a:prstGeom>
        </p:spPr>
      </p:pic>
      <p:sp>
        <p:nvSpPr>
          <p:cNvPr id="6" name="Arrow: Right 5">
            <a:extLst>
              <a:ext uri="{FF2B5EF4-FFF2-40B4-BE49-F238E27FC236}">
                <a16:creationId xmlns:a16="http://schemas.microsoft.com/office/drawing/2014/main" id="{04AD4FE9-59BD-4CF2-B26E-19C455403413}"/>
              </a:ext>
            </a:extLst>
          </p:cNvPr>
          <p:cNvSpPr/>
          <p:nvPr/>
        </p:nvSpPr>
        <p:spPr>
          <a:xfrm rot="7520941">
            <a:off x="7230836" y="2533691"/>
            <a:ext cx="1177644" cy="396816"/>
          </a:xfrm>
          <a:prstGeom prst="rightArrow">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637854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5AB1-FE73-4921-AD7B-C3EE63D2A902}"/>
              </a:ext>
            </a:extLst>
          </p:cNvPr>
          <p:cNvSpPr>
            <a:spLocks noGrp="1"/>
          </p:cNvSpPr>
          <p:nvPr>
            <p:ph type="title"/>
          </p:nvPr>
        </p:nvSpPr>
        <p:spPr>
          <a:xfrm>
            <a:off x="923406" y="204657"/>
            <a:ext cx="10515600" cy="1325563"/>
          </a:xfrm>
        </p:spPr>
        <p:txBody>
          <a:bodyPr>
            <a:normAutofit/>
          </a:bodyPr>
          <a:lstStyle/>
          <a:p>
            <a:r>
              <a:rPr lang="en-US" sz="2000" dirty="0"/>
              <a:t>When you get to this page, you will need to upload your resume when applying to a Self Help position. You will need to upload your work authorization form along with your resume if you’re applying to a Federal Work Study position. Once you have applied for the desired position and received a confirmation, your application has been submitted. </a:t>
            </a:r>
          </a:p>
        </p:txBody>
      </p:sp>
      <p:pic>
        <p:nvPicPr>
          <p:cNvPr id="5" name="Picture 4">
            <a:extLst>
              <a:ext uri="{FF2B5EF4-FFF2-40B4-BE49-F238E27FC236}">
                <a16:creationId xmlns:a16="http://schemas.microsoft.com/office/drawing/2014/main" id="{370B8AFC-9BF3-40B6-B702-37822C902315}"/>
              </a:ext>
            </a:extLst>
          </p:cNvPr>
          <p:cNvPicPr>
            <a:picLocks noChangeAspect="1"/>
          </p:cNvPicPr>
          <p:nvPr/>
        </p:nvPicPr>
        <p:blipFill>
          <a:blip r:embed="rId2"/>
          <a:stretch>
            <a:fillRect/>
          </a:stretch>
        </p:blipFill>
        <p:spPr>
          <a:xfrm>
            <a:off x="5416683" y="3785085"/>
            <a:ext cx="1097375" cy="762066"/>
          </a:xfrm>
          <a:prstGeom prst="rect">
            <a:avLst/>
          </a:prstGeom>
        </p:spPr>
      </p:pic>
      <p:pic>
        <p:nvPicPr>
          <p:cNvPr id="7" name="Content Placeholder 6">
            <a:extLst>
              <a:ext uri="{FF2B5EF4-FFF2-40B4-BE49-F238E27FC236}">
                <a16:creationId xmlns:a16="http://schemas.microsoft.com/office/drawing/2014/main" id="{6B5DC52A-214F-4876-ACDC-7B87E316267F}"/>
              </a:ext>
            </a:extLst>
          </p:cNvPr>
          <p:cNvPicPr>
            <a:picLocks noGrp="1" noChangeAspect="1"/>
          </p:cNvPicPr>
          <p:nvPr>
            <p:ph idx="1"/>
          </p:nvPr>
        </p:nvPicPr>
        <p:blipFill>
          <a:blip r:embed="rId3"/>
          <a:stretch>
            <a:fillRect/>
          </a:stretch>
        </p:blipFill>
        <p:spPr>
          <a:xfrm>
            <a:off x="755130" y="1530220"/>
            <a:ext cx="10852152" cy="5007461"/>
          </a:xfrm>
          <a:prstGeom prst="rect">
            <a:avLst/>
          </a:prstGeom>
        </p:spPr>
      </p:pic>
      <p:pic>
        <p:nvPicPr>
          <p:cNvPr id="8" name="Picture 7">
            <a:extLst>
              <a:ext uri="{FF2B5EF4-FFF2-40B4-BE49-F238E27FC236}">
                <a16:creationId xmlns:a16="http://schemas.microsoft.com/office/drawing/2014/main" id="{753EC45B-DAAF-4760-80A9-C5A3A9D7D85B}"/>
              </a:ext>
            </a:extLst>
          </p:cNvPr>
          <p:cNvPicPr>
            <a:picLocks noChangeAspect="1"/>
          </p:cNvPicPr>
          <p:nvPr/>
        </p:nvPicPr>
        <p:blipFill>
          <a:blip r:embed="rId4"/>
          <a:stretch>
            <a:fillRect/>
          </a:stretch>
        </p:blipFill>
        <p:spPr>
          <a:xfrm rot="4384823">
            <a:off x="4927531" y="3815067"/>
            <a:ext cx="835224" cy="1042506"/>
          </a:xfrm>
          <a:prstGeom prst="rect">
            <a:avLst/>
          </a:prstGeom>
        </p:spPr>
      </p:pic>
    </p:spTree>
    <p:extLst>
      <p:ext uri="{BB962C8B-B14F-4D97-AF65-F5344CB8AC3E}">
        <p14:creationId xmlns:p14="http://schemas.microsoft.com/office/powerpoint/2010/main" val="1971139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CB692-2AC9-4472-B0A7-7872277123E4}"/>
              </a:ext>
            </a:extLst>
          </p:cNvPr>
          <p:cNvSpPr>
            <a:spLocks noGrp="1"/>
          </p:cNvSpPr>
          <p:nvPr>
            <p:ph type="ctrTitle"/>
          </p:nvPr>
        </p:nvSpPr>
        <p:spPr>
          <a:xfrm>
            <a:off x="1557556" y="1415978"/>
            <a:ext cx="9144000" cy="2387600"/>
          </a:xfrm>
        </p:spPr>
        <p:txBody>
          <a:bodyPr/>
          <a:lstStyle/>
          <a:p>
            <a:r>
              <a:rPr lang="en-US" dirty="0"/>
              <a:t>Thank You for Watching!</a:t>
            </a:r>
          </a:p>
        </p:txBody>
      </p:sp>
    </p:spTree>
    <p:extLst>
      <p:ext uri="{BB962C8B-B14F-4D97-AF65-F5344CB8AC3E}">
        <p14:creationId xmlns:p14="http://schemas.microsoft.com/office/powerpoint/2010/main" val="7961494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TotalTime>
  <Words>239</Words>
  <Application>Microsoft Office PowerPoint</Application>
  <PresentationFormat>Widescreen</PresentationFormat>
  <Paragraphs>10</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How to Apply to a Student Position</vt:lpstr>
      <vt:lpstr>Go to jobs.ecu.edu. Then, select “Create Account” to create an account online. </vt:lpstr>
      <vt:lpstr>You will be taken to the page below. Select an option to create an account and follow the steps to have your account created. </vt:lpstr>
      <vt:lpstr>Once your account is created and you are logged in, select “Search Jobs.”</vt:lpstr>
      <vt:lpstr>To apply to a Self Help or Federal Work Study position, go to the “Position Type” section, select student, and select the purple search button. The search results will show up at the bottom of the page. </vt:lpstr>
      <vt:lpstr>Select “View Details” under the desired job you wish to apply to. In order to apply to a Federal Work Study position, students must be qualified and receive a Federal Work Study Award from the ECU Financial Aid Office. </vt:lpstr>
      <vt:lpstr>On the next page, select “Apply for this Job” and follow the steps to apply. </vt:lpstr>
      <vt:lpstr>When you get to this page, you will need to upload your resume when applying to a Self Help position. You will need to upload your work authorization form along with your resume if you’re applying to a Federal Work Study position. Once you have applied for the desired position and received a confirmation, your application has been submitted. </vt:lpstr>
      <vt:lpstr>Thank You for Watching!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Apply to a Position</dc:title>
  <dc:creator>Chanel Child</dc:creator>
  <cp:lastModifiedBy>Chanel Child</cp:lastModifiedBy>
  <cp:revision>20</cp:revision>
  <dcterms:created xsi:type="dcterms:W3CDTF">2018-03-16T17:01:53Z</dcterms:created>
  <dcterms:modified xsi:type="dcterms:W3CDTF">2018-03-20T19:33:19Z</dcterms:modified>
</cp:coreProperties>
</file>